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24384000" cy="13716000"/>
  <p:notesSz cx="6858000" cy="9144000"/>
  <p:defaultTextStyle>
    <a:lvl1pPr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1pPr>
    <a:lvl2pPr indent="2286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2pPr>
    <a:lvl3pPr indent="4572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3pPr>
    <a:lvl4pPr indent="6858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4pPr>
    <a:lvl5pPr indent="9144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5pPr>
    <a:lvl6pPr indent="11430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6pPr>
    <a:lvl7pPr indent="13716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7pPr>
    <a:lvl8pPr indent="16002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8pPr>
    <a:lvl9pPr indent="1828800" algn="ctr" defTabSz="457200">
      <a:lnSpc>
        <a:spcPct val="110000"/>
      </a:lnSpc>
      <a:defRPr sz="9000">
        <a:solidFill>
          <a:srgbClr val="7D8490"/>
        </a:solidFill>
        <a:latin typeface="Vista Sans OT Medium"/>
        <a:ea typeface="Vista Sans OT Medium"/>
        <a:cs typeface="Vista Sans OT Medium"/>
        <a:sym typeface="Vista Sans OT Medium"/>
      </a:defRPr>
    </a:lvl9pPr>
  </p:defaultTextStyle>
  <p:extLst>
    <p:ext uri="{EFAFB233-063F-42B5-8137-9DF3F51BA10A}">
      <p15:sldGuideLst xmlns:p15="http://schemas.microsoft.com/office/powerpoint/2012/main">
        <p15:guide id="1" orient="horz" pos="5312">
          <p15:clr>
            <a:srgbClr val="A4A3A4"/>
          </p15:clr>
        </p15:guide>
        <p15:guide id="2" pos="78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B2BB"/>
    <a:srgbClr val="FFFFFF"/>
    <a:srgbClr val="E6E6E6"/>
    <a:srgbClr val="DDDEE3"/>
    <a:srgbClr val="898F9C"/>
    <a:srgbClr val="575D6A"/>
    <a:srgbClr val="5890FF"/>
    <a:srgbClr val="385998"/>
    <a:srgbClr val="2C44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7" autoAdjust="0"/>
    <p:restoredTop sz="94723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008" y="208"/>
      </p:cViewPr>
      <p:guideLst>
        <p:guide orient="horz" pos="5312"/>
        <p:guide pos="78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5040444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46100">
      <a:defRPr sz="3000">
        <a:latin typeface="Lucida Grande"/>
        <a:ea typeface="Lucida Grande"/>
        <a:cs typeface="Lucida Grande"/>
        <a:sym typeface="Lucida Grande"/>
      </a:defRPr>
    </a:lvl1pPr>
    <a:lvl2pPr indent="228600" defTabSz="546100">
      <a:defRPr sz="3000">
        <a:latin typeface="Lucida Grande"/>
        <a:ea typeface="Lucida Grande"/>
        <a:cs typeface="Lucida Grande"/>
        <a:sym typeface="Lucida Grande"/>
      </a:defRPr>
    </a:lvl2pPr>
    <a:lvl3pPr indent="457200" defTabSz="546100">
      <a:defRPr sz="3000">
        <a:latin typeface="Lucida Grande"/>
        <a:ea typeface="Lucida Grande"/>
        <a:cs typeface="Lucida Grande"/>
        <a:sym typeface="Lucida Grande"/>
      </a:defRPr>
    </a:lvl3pPr>
    <a:lvl4pPr indent="685800" defTabSz="546100">
      <a:defRPr sz="3000">
        <a:latin typeface="Lucida Grande"/>
        <a:ea typeface="Lucida Grande"/>
        <a:cs typeface="Lucida Grande"/>
        <a:sym typeface="Lucida Grande"/>
      </a:defRPr>
    </a:lvl4pPr>
    <a:lvl5pPr indent="914400" defTabSz="546100">
      <a:defRPr sz="3000">
        <a:latin typeface="Lucida Grande"/>
        <a:ea typeface="Lucida Grande"/>
        <a:cs typeface="Lucida Grande"/>
        <a:sym typeface="Lucida Grande"/>
      </a:defRPr>
    </a:lvl5pPr>
    <a:lvl6pPr indent="1143000" defTabSz="546100">
      <a:defRPr sz="3000">
        <a:latin typeface="Lucida Grande"/>
        <a:ea typeface="Lucida Grande"/>
        <a:cs typeface="Lucida Grande"/>
        <a:sym typeface="Lucida Grande"/>
      </a:defRPr>
    </a:lvl6pPr>
    <a:lvl7pPr indent="1371600" defTabSz="546100">
      <a:defRPr sz="3000">
        <a:latin typeface="Lucida Grande"/>
        <a:ea typeface="Lucida Grande"/>
        <a:cs typeface="Lucida Grande"/>
        <a:sym typeface="Lucida Grande"/>
      </a:defRPr>
    </a:lvl7pPr>
    <a:lvl8pPr indent="1600200" defTabSz="546100">
      <a:defRPr sz="3000">
        <a:latin typeface="Lucida Grande"/>
        <a:ea typeface="Lucida Grande"/>
        <a:cs typeface="Lucida Grande"/>
        <a:sym typeface="Lucida Grande"/>
      </a:defRPr>
    </a:lvl8pPr>
    <a:lvl9pPr indent="1828800" defTabSz="546100">
      <a:defRPr sz="30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ogo —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041400"/>
            <a:ext cx="21336000" cy="1838325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defRPr sz="10000" b="1" i="0">
                <a:solidFill>
                  <a:schemeClr val="accent1"/>
                </a:solidFill>
                <a:latin typeface="FreightSansLFPro SmBd"/>
                <a:cs typeface="FreightSansLFPro SmB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1524000" y="3111500"/>
            <a:ext cx="21336000" cy="9525000"/>
          </a:xfrm>
          <a:prstGeom prst="rect">
            <a:avLst/>
          </a:prstGeom>
        </p:spPr>
        <p:txBody>
          <a:bodyPr vert="horz" lIns="0" tIns="0" rIns="0" bIns="0"/>
          <a:lstStyle>
            <a:lvl1pPr marL="571500" indent="-571500" algn="l">
              <a:lnSpc>
                <a:spcPct val="120000"/>
              </a:lnSpc>
              <a:buClr>
                <a:srgbClr val="385998"/>
              </a:buClr>
              <a:buSzPct val="100000"/>
              <a:buFont typeface="Arial"/>
              <a:buChar char="•"/>
              <a:defRPr sz="7000" baseline="0">
                <a:solidFill>
                  <a:schemeClr val="bg1"/>
                </a:solidFill>
                <a:latin typeface="FreightSansLFPro"/>
              </a:defRPr>
            </a:lvl1pPr>
            <a:lvl2pPr marL="9144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6600">
                <a:solidFill>
                  <a:schemeClr val="bg1"/>
                </a:solidFill>
                <a:latin typeface="FreightSansLFPro"/>
              </a:defRPr>
            </a:lvl2pPr>
            <a:lvl3pPr marL="13716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6000">
                <a:solidFill>
                  <a:schemeClr val="bg1"/>
                </a:solidFill>
                <a:latin typeface="FreightSansLFPro"/>
              </a:defRPr>
            </a:lvl3pPr>
            <a:lvl4pPr marL="18288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5400">
                <a:solidFill>
                  <a:schemeClr val="bg1"/>
                </a:solidFill>
                <a:latin typeface="FreightSansLFPro"/>
              </a:defRPr>
            </a:lvl4pPr>
            <a:lvl5pPr marL="22860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4800">
                <a:solidFill>
                  <a:schemeClr val="bg1"/>
                </a:solidFill>
                <a:latin typeface="FreightSansLF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015309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ragrap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0" y="4826000"/>
            <a:ext cx="21336000" cy="6096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ct val="120000"/>
              </a:lnSpc>
              <a:buClr>
                <a:srgbClr val="385998"/>
              </a:buClr>
              <a:buSzPct val="100000"/>
              <a:buFont typeface="Arial"/>
              <a:buNone/>
              <a:defRPr sz="7000" baseline="0">
                <a:solidFill>
                  <a:schemeClr val="bg1"/>
                </a:solidFill>
                <a:latin typeface="FreightSansLFPro"/>
              </a:defRPr>
            </a:lvl1pPr>
            <a:lvl2pPr marL="9144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6600">
                <a:solidFill>
                  <a:schemeClr val="bg1"/>
                </a:solidFill>
                <a:latin typeface="FreightSansLFPro"/>
              </a:defRPr>
            </a:lvl2pPr>
            <a:lvl3pPr marL="13716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6000">
                <a:solidFill>
                  <a:schemeClr val="bg1"/>
                </a:solidFill>
                <a:latin typeface="FreightSansLFPro"/>
              </a:defRPr>
            </a:lvl3pPr>
            <a:lvl4pPr marL="18288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5400">
                <a:solidFill>
                  <a:schemeClr val="bg1"/>
                </a:solidFill>
                <a:latin typeface="FreightSansLFPro"/>
              </a:defRPr>
            </a:lvl4pPr>
            <a:lvl5pPr marL="2286000" indent="-457200" algn="l">
              <a:lnSpc>
                <a:spcPct val="120000"/>
              </a:lnSpc>
              <a:buClr>
                <a:srgbClr val="385998"/>
              </a:buClr>
              <a:buFont typeface="Arial" panose="020B0604020202020204" pitchFamily="34" charset="0"/>
              <a:buChar char="•"/>
              <a:defRPr sz="4800">
                <a:solidFill>
                  <a:schemeClr val="bg1"/>
                </a:solidFill>
                <a:latin typeface="FreightSansLF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041400"/>
            <a:ext cx="21336000" cy="1838325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defRPr sz="10000" b="1" i="0">
                <a:solidFill>
                  <a:schemeClr val="accent1"/>
                </a:solidFill>
                <a:latin typeface="FreightSansLFPro SmBd"/>
                <a:cs typeface="FreightSansLFPro SmB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524000" y="2921000"/>
            <a:ext cx="21336000" cy="1117600"/>
          </a:xfrm>
          <a:prstGeom prst="rect">
            <a:avLst/>
          </a:prstGeom>
        </p:spPr>
        <p:txBody>
          <a:bodyPr vert="horz" lIns="0" tIns="0" rIns="0" bIns="0"/>
          <a:lstStyle>
            <a:lvl1pPr algn="l" defTabSz="-1041400">
              <a:tabLst/>
              <a:defRPr sz="6000" baseline="0">
                <a:solidFill>
                  <a:schemeClr val="accent6"/>
                </a:solidFill>
                <a:latin typeface="FreightSansLFPro Med"/>
              </a:defRPr>
            </a:lvl1pPr>
            <a:lvl2pPr algn="l">
              <a:defRPr sz="6000" baseline="0">
                <a:solidFill>
                  <a:srgbClr val="5890FF"/>
                </a:solidFill>
                <a:latin typeface="FreightSansLFPro Med"/>
              </a:defRPr>
            </a:lvl2pPr>
            <a:lvl3pPr algn="l">
              <a:defRPr sz="6000" baseline="0">
                <a:solidFill>
                  <a:srgbClr val="5890FF"/>
                </a:solidFill>
                <a:latin typeface="FreightSansLFPro Med"/>
              </a:defRPr>
            </a:lvl3pPr>
            <a:lvl4pPr algn="l">
              <a:defRPr sz="6000" baseline="0">
                <a:solidFill>
                  <a:srgbClr val="5890FF"/>
                </a:solidFill>
                <a:latin typeface="FreightSansLFPro Med"/>
              </a:defRPr>
            </a:lvl4pPr>
            <a:lvl5pPr algn="l">
              <a:defRPr sz="6000" baseline="0">
                <a:solidFill>
                  <a:srgbClr val="5890FF"/>
                </a:solidFill>
                <a:latin typeface="FreightSansLFPro Med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75741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ordmark-Cover.pd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6" y="5080000"/>
            <a:ext cx="10106526" cy="355600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</p:sldLayoutIdLst>
  <p:transition spd="med"/>
  <p:txStyles>
    <p:titleStyle>
      <a:lvl1pPr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1pPr>
      <a:lvl2pPr indent="2286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2pPr>
      <a:lvl3pPr indent="4572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3pPr>
      <a:lvl4pPr indent="6858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4pPr>
      <a:lvl5pPr indent="9144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5pPr>
      <a:lvl6pPr indent="11430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6pPr>
      <a:lvl7pPr indent="13716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7pPr>
      <a:lvl8pPr indent="16002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8pPr>
      <a:lvl9pPr indent="1828800" algn="ctr" defTabSz="546100">
        <a:defRPr sz="11400">
          <a:solidFill>
            <a:srgbClr val="53585F"/>
          </a:solidFill>
          <a:latin typeface="+mj-lt"/>
          <a:ea typeface="+mj-ea"/>
          <a:cs typeface="+mj-cs"/>
          <a:sym typeface="Helvetica"/>
        </a:defRPr>
      </a:lvl9pPr>
    </p:titleStyle>
    <p:bodyStyle>
      <a:lvl1pPr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1pPr>
      <a:lvl2pPr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2pPr>
      <a:lvl3pPr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3pPr>
      <a:lvl4pPr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4pPr>
      <a:lvl5pPr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5pPr>
      <a:lvl6pPr indent="241300"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6pPr>
      <a:lvl7pPr indent="469900"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7pPr>
      <a:lvl8pPr indent="711200"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8pPr>
      <a:lvl9pPr indent="952500" algn="ctr" defTabSz="546100">
        <a:defRPr sz="4800">
          <a:solidFill>
            <a:srgbClr val="53585F"/>
          </a:solidFill>
          <a:latin typeface="+mj-lt"/>
          <a:ea typeface="+mj-ea"/>
          <a:cs typeface="+mj-cs"/>
          <a:sym typeface="Helvetica"/>
        </a:defRPr>
      </a:lvl9pPr>
    </p:bodyStyle>
    <p:otherStyle>
      <a:lvl1pPr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1pPr>
      <a:lvl2pPr indent="2286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2pPr>
      <a:lvl3pPr indent="4572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3pPr>
      <a:lvl4pPr indent="6858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4pPr>
      <a:lvl5pPr indent="9144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5pPr>
      <a:lvl6pPr indent="11430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6pPr>
      <a:lvl7pPr indent="13716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7pPr>
      <a:lvl8pPr indent="16002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8pPr>
      <a:lvl9pPr indent="1828800" algn="ctr" defTabSz="546100">
        <a:defRPr sz="2400">
          <a:solidFill>
            <a:schemeClr val="tx1"/>
          </a:solidFill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63222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Facebook">
      <a:dk1>
        <a:srgbClr val="53585F"/>
      </a:dk1>
      <a:lt1>
        <a:srgbClr val="FFFFFF"/>
      </a:lt1>
      <a:dk2>
        <a:srgbClr val="7D8490"/>
      </a:dk2>
      <a:lt2>
        <a:srgbClr val="EDEEF1"/>
      </a:lt2>
      <a:accent1>
        <a:srgbClr val="3B5998"/>
      </a:accent1>
      <a:accent2>
        <a:srgbClr val="6D84B4"/>
      </a:accent2>
      <a:accent3>
        <a:srgbClr val="D8DFEA"/>
      </a:accent3>
      <a:accent4>
        <a:srgbClr val="FBC300"/>
      </a:accent4>
      <a:accent5>
        <a:srgbClr val="FBEAAD"/>
      </a:accent5>
      <a:accent6>
        <a:srgbClr val="5890FF"/>
      </a:accent6>
      <a:hlink>
        <a:srgbClr val="0000FF"/>
      </a:hlink>
      <a:folHlink>
        <a:srgbClr val="00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76200" tIns="76200" rIns="76200" bIns="762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1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9000" b="0" i="0" u="none" strike="noStrike" cap="none" spc="0" normalizeH="0" baseline="0">
            <a:ln>
              <a:noFill/>
            </a:ln>
            <a:solidFill>
              <a:srgbClr val="7D8490"/>
            </a:solidFill>
            <a:effectLst/>
            <a:uFillTx/>
            <a:latin typeface="Vista Sans OT Medium"/>
            <a:ea typeface="Vista Sans OT Medium"/>
            <a:cs typeface="Vista Sans OT Medium"/>
            <a:sym typeface="Vista Sans O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76200" tIns="76200" rIns="76200" bIns="762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1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9000" b="0" i="0" u="none" strike="noStrike" cap="none" spc="0" normalizeH="0" baseline="0">
            <a:ln>
              <a:noFill/>
            </a:ln>
            <a:solidFill>
              <a:srgbClr val="7D8490"/>
            </a:solidFill>
            <a:effectLst/>
            <a:uFillTx/>
            <a:latin typeface="Vista Sans OT Medium"/>
            <a:ea typeface="Vista Sans OT Medium"/>
            <a:cs typeface="Vista Sans OT Medium"/>
            <a:sym typeface="Vista Sans O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FreightSansLFPro</vt:lpstr>
      <vt:lpstr>FreightSansLFPro Med</vt:lpstr>
      <vt:lpstr>FreightSansLFPro SmBd</vt:lpstr>
      <vt:lpstr>Helvetica</vt:lpstr>
      <vt:lpstr>Lucida Grande</vt:lpstr>
      <vt:lpstr>Vista Sans OT Medium</vt:lpstr>
      <vt:lpstr>White</vt:lpstr>
      <vt:lpstr>PowerPoint Presentation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Andrew Baskett</cp:lastModifiedBy>
  <cp:revision>24</cp:revision>
  <dcterms:modified xsi:type="dcterms:W3CDTF">2017-08-23T13:58:08Z</dcterms:modified>
</cp:coreProperties>
</file>